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81" r:id="rId3"/>
    <p:sldId id="391" r:id="rId4"/>
    <p:sldId id="414" r:id="rId5"/>
    <p:sldId id="392" r:id="rId6"/>
    <p:sldId id="393" r:id="rId7"/>
    <p:sldId id="402" r:id="rId8"/>
    <p:sldId id="394" r:id="rId9"/>
    <p:sldId id="395" r:id="rId10"/>
    <p:sldId id="400" r:id="rId11"/>
    <p:sldId id="396" r:id="rId12"/>
    <p:sldId id="418" r:id="rId13"/>
    <p:sldId id="401" r:id="rId14"/>
    <p:sldId id="415" r:id="rId15"/>
    <p:sldId id="405" r:id="rId16"/>
    <p:sldId id="397" r:id="rId17"/>
    <p:sldId id="403" r:id="rId18"/>
    <p:sldId id="416" r:id="rId19"/>
    <p:sldId id="398" r:id="rId20"/>
    <p:sldId id="417" r:id="rId21"/>
    <p:sldId id="404" r:id="rId22"/>
    <p:sldId id="407" r:id="rId23"/>
    <p:sldId id="411" r:id="rId24"/>
    <p:sldId id="412" r:id="rId25"/>
    <p:sldId id="377" r:id="rId26"/>
    <p:sldId id="420" r:id="rId27"/>
    <p:sldId id="422" r:id="rId28"/>
    <p:sldId id="419" r:id="rId29"/>
    <p:sldId id="257" r:id="rId30"/>
    <p:sldId id="363" r:id="rId31"/>
    <p:sldId id="390" r:id="rId32"/>
    <p:sldId id="271" r:id="rId33"/>
    <p:sldId id="374" r:id="rId34"/>
    <p:sldId id="269" r:id="rId35"/>
    <p:sldId id="259" r:id="rId36"/>
    <p:sldId id="266" r:id="rId37"/>
    <p:sldId id="344" r:id="rId3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4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policyagen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Najlepsze praktyki 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skończeniu na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pl-PL" dirty="0">
                <a:latin typeface="Work Sans" pitchFamily="2" charset="77"/>
              </a:rPr>
              <a:t>Przekazywanie wartości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dostęp/skalować,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and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łatwiej będzie oddać część zarządzania komponentami;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Więcej wspólnych modułów.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8. </a:t>
            </a:r>
            <a:r>
              <a:rPr lang="en-US" dirty="0" err="1">
                <a:latin typeface="Work Sans" pitchFamily="2" charset="77"/>
              </a:rPr>
              <a:t>Konwencje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przed</a:t>
            </a:r>
            <a:r>
              <a:rPr lang="en-US" dirty="0">
                <a:latin typeface="Work Sans" pitchFamily="2" charset="77"/>
              </a:rPr>
              <a:t> </a:t>
            </a:r>
            <a:r>
              <a:rPr lang="en-US" dirty="0" err="1">
                <a:latin typeface="Work Sans" pitchFamily="2" charset="77"/>
              </a:rPr>
              <a:t>narzędziami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4F76-0620-FB3F-D9F9-D961A89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658AF-86ED-7044-9DED-25FAFA4F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Co to może oznaczać:</a:t>
            </a:r>
          </a:p>
          <a:p>
            <a:r>
              <a:rPr lang="pl-PL" dirty="0" err="1">
                <a:latin typeface="Work Sans" pitchFamily="2" charset="77"/>
              </a:rPr>
              <a:t>Template</a:t>
            </a:r>
            <a:r>
              <a:rPr lang="pl-PL" dirty="0">
                <a:latin typeface="Work Sans" pitchFamily="2" charset="77"/>
              </a:rPr>
              <a:t>-y dla nowych serwisów,</a:t>
            </a:r>
          </a:p>
          <a:p>
            <a:r>
              <a:rPr lang="pl-PL" dirty="0">
                <a:latin typeface="Work Sans" pitchFamily="2" charset="77"/>
              </a:rPr>
              <a:t>Współdzielenie najlepszych praktyk,</a:t>
            </a:r>
          </a:p>
          <a:p>
            <a:r>
              <a:rPr lang="pl-PL" dirty="0">
                <a:latin typeface="Work Sans" pitchFamily="2" charset="77"/>
              </a:rPr>
              <a:t>Polityki,</a:t>
            </a:r>
          </a:p>
          <a:p>
            <a:r>
              <a:rPr lang="pl-PL" dirty="0">
                <a:latin typeface="Work Sans" pitchFamily="2" charset="77"/>
              </a:rPr>
              <a:t>Monitoring stanu i </a:t>
            </a:r>
            <a:r>
              <a:rPr lang="pl-PL" dirty="0" err="1">
                <a:latin typeface="Work Sans" pitchFamily="2" charset="77"/>
              </a:rPr>
              <a:t>drift-detection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6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F3F-5F0D-9099-016C-95C3CE9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8343-BEAF-33C9-E4E3-6C99D6BC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en-US" dirty="0" err="1">
                <a:latin typeface="Work Sans" pitchFamily="2" charset="77"/>
              </a:rPr>
              <a:t>Metryki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latin typeface="Work Sans" pitchFamily="2" charset="77"/>
              </a:rPr>
              <a:t>Pytania</a:t>
            </a:r>
            <a:r>
              <a:rPr lang="en-US" sz="3200" dirty="0">
                <a:latin typeface="Work Sans" pitchFamily="2" charset="77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273" y="117902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880</Words>
  <Application>Microsoft Macintosh PowerPoint</Application>
  <PresentationFormat>Widescreen</PresentationFormat>
  <Paragraphs>176</Paragraphs>
  <Slides>37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Najlepsze praktyki  dla Infrastructure-as-a-Code na przykładzie Terraforma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Przekazywanie wartości 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8. Konwencje przed narzędziami</vt:lpstr>
      <vt:lpstr>9. Skalowanie</vt:lpstr>
      <vt:lpstr>9. Skalowanie</vt:lpstr>
      <vt:lpstr>10. Metryki</vt:lpstr>
      <vt:lpstr>High performance</vt:lpstr>
      <vt:lpstr>Pytania?</vt:lpstr>
      <vt:lpstr>Hiring</vt:lpstr>
      <vt:lpstr>Backup</vt:lpstr>
      <vt:lpstr>Terraform</vt:lpstr>
      <vt:lpstr>High performance</vt:lpstr>
      <vt:lpstr>Recommended read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955</cp:revision>
  <dcterms:created xsi:type="dcterms:W3CDTF">2021-05-16T20:00:34Z</dcterms:created>
  <dcterms:modified xsi:type="dcterms:W3CDTF">2022-12-12T09:30:31Z</dcterms:modified>
</cp:coreProperties>
</file>